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4"/>
    <p:restoredTop sz="94695"/>
  </p:normalViewPr>
  <p:slideViewPr>
    <p:cSldViewPr snapToGrid="0">
      <p:cViewPr varScale="1">
        <p:scale>
          <a:sx n="85" d="100"/>
          <a:sy n="85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9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2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0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4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3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8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4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4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1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231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8733D19-FF76-4DF6-985F-DB050AF87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CA467C-2FE9-57CB-E7DA-84812D950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>
            <a:normAutofit/>
          </a:bodyPr>
          <a:lstStyle/>
          <a:p>
            <a:r>
              <a:rPr lang="de-DE"/>
              <a:t>Kreative Infostände Beispiel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78AD75B-47B9-51DF-2D9E-3482A9BF2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>
            <a:normAutofit/>
          </a:bodyPr>
          <a:lstStyle/>
          <a:p>
            <a:r>
              <a:rPr lang="de-DE"/>
              <a:t>Workshop 1. Juli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931767-514A-4E70-9129-DB6B46BFA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2556C3-D615-4E70-B4AD-7791DE6BB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468424-DF72-426E-8DB3-F91B8857C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Grafik 4" descr="Ein Bild, das Schrift, Logo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013139BA-6EDE-304F-8A97-31BABEDA3E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98" r="-1" b="34"/>
          <a:stretch>
            <a:fillRect/>
          </a:stretch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48708-B5D4-5707-9763-BB4F1B3FE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Schuhwerk, Himmel, Wolke enthält.&#10;&#10;KI-generierte Inhalte können fehlerhaft sein.">
            <a:extLst>
              <a:ext uri="{FF2B5EF4-FFF2-40B4-BE49-F238E27FC236}">
                <a16:creationId xmlns:a16="http://schemas.microsoft.com/office/drawing/2014/main" id="{7FC6202B-D67D-9158-C9F4-75C91B309A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92" b="27421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96F064-CD3F-B625-3D33-B570FCE6A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Kreative Infostände mit Deko und Getränken</a:t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35180C-08B0-6BCA-23CD-C159F729C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de-DE" sz="1800">
                <a:solidFill>
                  <a:schemeClr val="bg1"/>
                </a:solidFill>
              </a:rPr>
              <a:t>Workshop 1. Juli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BE9D88-67B3-4428-B4BD-12EA59373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Seifenblasen, Gebäude, draußen, Himmel enthält.&#10;&#10;KI-generierte Inhalte können fehlerhaft sein.">
            <a:extLst>
              <a:ext uri="{FF2B5EF4-FFF2-40B4-BE49-F238E27FC236}">
                <a16:creationId xmlns:a16="http://schemas.microsoft.com/office/drawing/2014/main" id="{D8BDD407-E792-E06E-9B07-1C7890A6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2EDC3F9-BBE3-45A8-BBC7-E154E21D9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090890"/>
            <a:ext cx="12188952" cy="3767110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770314-771D-6167-1CA6-407A799B8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3591034"/>
            <a:ext cx="10225530" cy="1475013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chemeClr val="bg1"/>
                </a:solidFill>
              </a:rPr>
              <a:t>Kreative Infostände mit Seifenblasen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EF62E3-63BB-66E6-D417-47A10A9CB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5066048"/>
            <a:ext cx="10225530" cy="590321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Workshop 1. Juli</a:t>
            </a:r>
          </a:p>
        </p:txBody>
      </p:sp>
    </p:spTree>
    <p:extLst>
      <p:ext uri="{BB962C8B-B14F-4D97-AF65-F5344CB8AC3E}">
        <p14:creationId xmlns:p14="http://schemas.microsoft.com/office/powerpoint/2010/main" val="32142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954A2F-DB4E-DF06-93B9-673CA223F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2F6C08-9D49-9361-B07B-D8BC821E2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Kreative Infostände mit Kreide</a:t>
            </a:r>
            <a:br>
              <a:rPr lang="de-DE" dirty="0">
                <a:solidFill>
                  <a:srgbClr val="FFFFFF"/>
                </a:solidFill>
              </a:rPr>
            </a:b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F7BFC4-1B4E-D664-8BFE-DAEA4ED78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de-DE" sz="1800">
                <a:solidFill>
                  <a:srgbClr val="FFFFFF">
                    <a:alpha val="75000"/>
                  </a:srgbClr>
                </a:solidFill>
              </a:rPr>
              <a:t>Workshop 1. Juli</a:t>
            </a:r>
          </a:p>
        </p:txBody>
      </p:sp>
      <p:pic>
        <p:nvPicPr>
          <p:cNvPr id="8" name="Grafik 7" descr="Ein Bild, das Kreide, Schuhwerk, Schreibwaren, Kleidung enthält.&#10;&#10;KI-generierte Inhalte können fehlerhaft sein.">
            <a:extLst>
              <a:ext uri="{FF2B5EF4-FFF2-40B4-BE49-F238E27FC236}">
                <a16:creationId xmlns:a16="http://schemas.microsoft.com/office/drawing/2014/main" id="{4C4703ED-FA1C-CB83-A3F5-686216233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1" y="132242"/>
            <a:ext cx="7213265" cy="65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F13EF8-D35A-785E-3E6F-869FF661C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Kleidung, draußen, Schuhwerk enthält.&#10;&#10;KI-generierte Inhalte können fehlerhaft sein.">
            <a:extLst>
              <a:ext uri="{FF2B5EF4-FFF2-40B4-BE49-F238E27FC236}">
                <a16:creationId xmlns:a16="http://schemas.microsoft.com/office/drawing/2014/main" id="{31216C5E-9E93-6D90-125E-0CA417DB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6" b="15355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F03A1A-85BD-9617-9AC4-5FEBB6863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r>
              <a:rPr lang="de-DE" sz="4800">
                <a:solidFill>
                  <a:schemeClr val="bg1"/>
                </a:solidFill>
              </a:rPr>
              <a:t>Kreative Infostände mit Eimer-Dosenwerfen</a:t>
            </a:r>
            <a:br>
              <a:rPr lang="de-DE" sz="4800">
                <a:solidFill>
                  <a:schemeClr val="bg1"/>
                </a:solidFill>
              </a:rPr>
            </a:br>
            <a:endParaRPr lang="de-DE" sz="480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AA3E82-1286-54AA-9DC7-81E436B16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1"/>
            <a:ext cx="5449479" cy="1663493"/>
          </a:xfrm>
        </p:spPr>
        <p:txBody>
          <a:bodyPr anchor="b">
            <a:normAutofit/>
          </a:bodyPr>
          <a:lstStyle/>
          <a:p>
            <a:r>
              <a:rPr lang="de-DE" sz="2400">
                <a:solidFill>
                  <a:schemeClr val="bg1"/>
                </a:solidFill>
              </a:rPr>
              <a:t>Workshop 1. Juli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3FA94-B108-1D00-F169-9B29CB386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Musikinstrument, Kleidung, Person, Landfahrzeug enthält.&#10;&#10;KI-generierte Inhalte können fehlerhaft sein.">
            <a:extLst>
              <a:ext uri="{FF2B5EF4-FFF2-40B4-BE49-F238E27FC236}">
                <a16:creationId xmlns:a16="http://schemas.microsoft.com/office/drawing/2014/main" id="{44388D4E-C214-B870-ADC0-A7C97599F1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2EDC3F9-BBE3-45A8-BBC7-E154E21D9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090890"/>
            <a:ext cx="12188952" cy="3767110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02C083-002C-45DA-09C3-2C09ADDD0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3591034"/>
            <a:ext cx="10225530" cy="1475013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chemeClr val="bg1"/>
                </a:solidFill>
              </a:rPr>
              <a:t>Kreative Infostände mit Musik</a:t>
            </a:r>
            <a:br>
              <a:rPr lang="de-DE" sz="4000">
                <a:solidFill>
                  <a:schemeClr val="bg1"/>
                </a:solidFill>
              </a:rPr>
            </a:b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7EB6EC-EBF4-F9D2-465B-90D959AF9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5066048"/>
            <a:ext cx="10225530" cy="590321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Workshop 1. Juli</a:t>
            </a:r>
          </a:p>
        </p:txBody>
      </p:sp>
    </p:spTree>
    <p:extLst>
      <p:ext uri="{BB962C8B-B14F-4D97-AF65-F5344CB8AC3E}">
        <p14:creationId xmlns:p14="http://schemas.microsoft.com/office/powerpoint/2010/main" val="52788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C3AD03-71FE-574A-E3A6-7FC12FE5E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8733D19-FF76-4DF6-985F-DB050AF87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02F650-B9E0-681B-975A-0983A9D66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>
            <a:normAutofit/>
          </a:bodyPr>
          <a:lstStyle/>
          <a:p>
            <a:r>
              <a:rPr lang="de-DE"/>
              <a:t>Kreative Infostände mit Interviews</a:t>
            </a:r>
            <a:br>
              <a:rPr lang="de-DE"/>
            </a:b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383776-B087-8114-83BA-31B6D8B37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>
            <a:normAutofit/>
          </a:bodyPr>
          <a:lstStyle/>
          <a:p>
            <a:r>
              <a:rPr lang="de-DE"/>
              <a:t>Workshop 1. Juli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931767-514A-4E70-9129-DB6B46BFA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556C3-D615-4E70-B4AD-7791DE6BB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468424-DF72-426E-8DB3-F91B8857C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Grafik 5" descr="Ein Bild, das Kleidung, Person, Mann, draußen enthält.&#10;&#10;KI-generierte Inhalte können fehlerhaft sein.">
            <a:extLst>
              <a:ext uri="{FF2B5EF4-FFF2-40B4-BE49-F238E27FC236}">
                <a16:creationId xmlns:a16="http://schemas.microsoft.com/office/drawing/2014/main" id="{D3481761-ACB0-B4BF-4D87-D57773FAB2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35709"/>
          <a:stretch>
            <a:fillRect/>
          </a:stretch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CF860D-CE22-3914-C468-9748B865E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Menschen, Baum, Wasser enthält.&#10;&#10;KI-generierte Inhalte können fehlerhaft sein.">
            <a:extLst>
              <a:ext uri="{FF2B5EF4-FFF2-40B4-BE49-F238E27FC236}">
                <a16:creationId xmlns:a16="http://schemas.microsoft.com/office/drawing/2014/main" id="{A9E2CFDF-F17C-5929-6A1B-387B07B725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07" b="1123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F9AAA2-A0F3-78CD-5CB2-1F8FB44F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r>
              <a:rPr lang="de-DE" sz="4800">
                <a:solidFill>
                  <a:schemeClr val="bg1"/>
                </a:solidFill>
              </a:rPr>
              <a:t>Kreative Infostände mit Aktion</a:t>
            </a:r>
            <a:br>
              <a:rPr lang="de-DE" sz="4800">
                <a:solidFill>
                  <a:schemeClr val="bg1"/>
                </a:solidFill>
              </a:rPr>
            </a:br>
            <a:endParaRPr lang="de-DE" sz="480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96CDFA-DA87-BAB5-2732-8D572C464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1"/>
            <a:ext cx="5449479" cy="1663493"/>
          </a:xfrm>
        </p:spPr>
        <p:txBody>
          <a:bodyPr anchor="b">
            <a:normAutofit/>
          </a:bodyPr>
          <a:lstStyle/>
          <a:p>
            <a:r>
              <a:rPr lang="de-DE" sz="2400">
                <a:solidFill>
                  <a:schemeClr val="bg1"/>
                </a:solidFill>
              </a:rPr>
              <a:t>Workshop 1. Juli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7A2314-8FF2-E3EA-8589-10AC97D27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leidung, Person, Menschliches Gesicht, draußen enthält.&#10;&#10;KI-generierte Inhalte können fehlerhaft sein.">
            <a:extLst>
              <a:ext uri="{FF2B5EF4-FFF2-40B4-BE49-F238E27FC236}">
                <a16:creationId xmlns:a16="http://schemas.microsoft.com/office/drawing/2014/main" id="{61ECF6F4-934C-599C-2F5E-93B63C5C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F7BE13-C85D-205A-0245-8374F6F4E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r>
              <a:rPr lang="de-DE" sz="4800">
                <a:solidFill>
                  <a:schemeClr val="bg1"/>
                </a:solidFill>
              </a:rPr>
              <a:t>Kreative Infostände mit Aktion</a:t>
            </a:r>
            <a:br>
              <a:rPr lang="de-DE" sz="4800">
                <a:solidFill>
                  <a:schemeClr val="bg1"/>
                </a:solidFill>
              </a:rPr>
            </a:br>
            <a:endParaRPr lang="de-DE" sz="480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5F5B8E-18E0-4A99-5D3C-93C98FBDC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1"/>
            <a:ext cx="5449479" cy="1663493"/>
          </a:xfrm>
        </p:spPr>
        <p:txBody>
          <a:bodyPr anchor="b">
            <a:normAutofit/>
          </a:bodyPr>
          <a:lstStyle/>
          <a:p>
            <a:r>
              <a:rPr lang="de-DE" sz="2400">
                <a:solidFill>
                  <a:schemeClr val="bg1"/>
                </a:solidFill>
              </a:rPr>
              <a:t>Workshop 1. Juli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39BA1A-3BA9-39B0-1287-030B6E4F8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Kleidung, Person, draußen, Ballon enthält.&#10;&#10;KI-generierte Inhalte können fehlerhaft sein.">
            <a:extLst>
              <a:ext uri="{FF2B5EF4-FFF2-40B4-BE49-F238E27FC236}">
                <a16:creationId xmlns:a16="http://schemas.microsoft.com/office/drawing/2014/main" id="{EA6DA1C5-6434-DAFF-05A6-8A515AA98A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170" b="228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2EDC3F9-BBE3-45A8-BBC7-E154E21D9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090890"/>
            <a:ext cx="12188952" cy="3767110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6D6539-3CE2-9BFE-B129-9F031F21A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3591034"/>
            <a:ext cx="10225530" cy="1475013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chemeClr val="bg1"/>
                </a:solidFill>
              </a:rPr>
              <a:t>Kreative Infostände mit Verkleidung</a:t>
            </a:r>
            <a:br>
              <a:rPr lang="de-DE" sz="4000">
                <a:solidFill>
                  <a:schemeClr val="bg1"/>
                </a:solidFill>
              </a:rPr>
            </a:b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16FEC-AF37-E135-76CE-B514A0E23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5066048"/>
            <a:ext cx="10225530" cy="590321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Workshop 1. Juli</a:t>
            </a:r>
          </a:p>
        </p:txBody>
      </p:sp>
    </p:spTree>
    <p:extLst>
      <p:ext uri="{BB962C8B-B14F-4D97-AF65-F5344CB8AC3E}">
        <p14:creationId xmlns:p14="http://schemas.microsoft.com/office/powerpoint/2010/main" val="10952138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Macintosh PowerPoint</Application>
  <PresentationFormat>Breitbild</PresentationFormat>
  <Paragraphs>20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Gill Sans MT</vt:lpstr>
      <vt:lpstr>Univers</vt:lpstr>
      <vt:lpstr>Univers Condensed</vt:lpstr>
      <vt:lpstr>Wingdings 2</vt:lpstr>
      <vt:lpstr>DividendVTI</vt:lpstr>
      <vt:lpstr>Kreative Infostände Beispiel</vt:lpstr>
      <vt:lpstr>Kreative Infostände mit Seifenblasen</vt:lpstr>
      <vt:lpstr>Kreative Infostände mit Kreide </vt:lpstr>
      <vt:lpstr>Kreative Infostände mit Eimer-Dosenwerfen </vt:lpstr>
      <vt:lpstr>Kreative Infostände mit Musik </vt:lpstr>
      <vt:lpstr>Kreative Infostände mit Interviews </vt:lpstr>
      <vt:lpstr>Kreative Infostände mit Aktion </vt:lpstr>
      <vt:lpstr>Kreative Infostände mit Aktion </vt:lpstr>
      <vt:lpstr>Kreative Infostände mit Verkleidung </vt:lpstr>
      <vt:lpstr>Kreative Infostände mit Deko und Getränken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 Kettner</dc:creator>
  <cp:lastModifiedBy>Stephan Kettner</cp:lastModifiedBy>
  <cp:revision>1</cp:revision>
  <dcterms:created xsi:type="dcterms:W3CDTF">2025-07-01T14:29:36Z</dcterms:created>
  <dcterms:modified xsi:type="dcterms:W3CDTF">2025-07-01T15:30:42Z</dcterms:modified>
</cp:coreProperties>
</file>