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989CB-647F-AADF-B3AE-806176D7B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Erfolgreiche Infostände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8B0391-5FEA-E35D-2786-9E4D6321C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Zwischen Standard und Kreativität</a:t>
            </a:r>
          </a:p>
        </p:txBody>
      </p:sp>
    </p:spTree>
    <p:extLst>
      <p:ext uri="{BB962C8B-B14F-4D97-AF65-F5344CB8AC3E}">
        <p14:creationId xmlns:p14="http://schemas.microsoft.com/office/powerpoint/2010/main" val="331877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3776A-AB4A-EC1D-B6FD-B75E881D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immer gilt...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1EFB7-E024-7E14-11B0-0222A21A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48193" cy="3236613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Papier, Stifte, Tape, Kabelbinder, Cutter, Gummis...</a:t>
            </a:r>
          </a:p>
          <a:p>
            <a:r>
              <a:rPr lang="de-DE" sz="2800" dirty="0"/>
              <a:t>Politmaterial: max. 3 Themen, aktuell, aufgeräumt </a:t>
            </a:r>
            <a:br>
              <a:rPr lang="de-DE" sz="2800" dirty="0"/>
            </a:br>
            <a:endParaRPr lang="de-DE" sz="2800" dirty="0"/>
          </a:p>
          <a:p>
            <a:r>
              <a:rPr lang="de-DE" sz="2800" dirty="0"/>
              <a:t>Keine Angst vor „zu wenig Ahnung“</a:t>
            </a:r>
          </a:p>
          <a:p>
            <a:r>
              <a:rPr lang="de-DE" sz="2800" dirty="0"/>
              <a:t>Leute ansprechen (nur Jehovas Zeugen sind stumm)</a:t>
            </a:r>
          </a:p>
          <a:p>
            <a:r>
              <a:rPr lang="de-DE" sz="2800" dirty="0"/>
              <a:t>Lächeln (Spaß </a:t>
            </a:r>
            <a:r>
              <a:rPr lang="de-DE" sz="2800" dirty="0" err="1"/>
              <a:t>meets</a:t>
            </a:r>
            <a:r>
              <a:rPr lang="de-DE" sz="2800" dirty="0"/>
              <a:t> Entschlossenheit)</a:t>
            </a:r>
          </a:p>
          <a:p>
            <a:r>
              <a:rPr lang="de-DE" sz="2800" dirty="0"/>
              <a:t>Keine Dauer-Diskussionen / Keine </a:t>
            </a:r>
            <a:r>
              <a:rPr lang="de-DE" sz="2800" dirty="0" err="1"/>
              <a:t>Privatschwätzchen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3136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ECBDE-8820-EF1B-137A-91DDA9CB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Drinnen oder Draußen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5962B-78B7-29EA-7FB3-0402F1AB8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Im „öffentlichen Raum“</a:t>
            </a:r>
          </a:p>
          <a:p>
            <a:pPr lvl="1"/>
            <a:r>
              <a:rPr lang="de-DE" sz="2400" dirty="0"/>
              <a:t>Fußgängerzone, Plätze etc.</a:t>
            </a:r>
          </a:p>
          <a:p>
            <a:pPr lvl="1"/>
            <a:r>
              <a:rPr lang="de-DE" sz="2400" dirty="0"/>
              <a:t>! Anmelden bei Versammlungsbehörde !</a:t>
            </a:r>
          </a:p>
          <a:p>
            <a:pPr marL="457200" lvl="1" indent="0">
              <a:buNone/>
            </a:pPr>
            <a:endParaRPr lang="de-DE" sz="2400" dirty="0"/>
          </a:p>
          <a:p>
            <a:r>
              <a:rPr lang="de-DE" sz="2800" dirty="0"/>
              <a:t>Bei Veranstaltungen</a:t>
            </a:r>
          </a:p>
          <a:p>
            <a:pPr lvl="1"/>
            <a:r>
              <a:rPr lang="de-DE" sz="2400" dirty="0"/>
              <a:t>Bürgerzentren, Theater, Kinos...</a:t>
            </a:r>
          </a:p>
          <a:p>
            <a:pPr lvl="1"/>
            <a:r>
              <a:rPr lang="de-DE" sz="2400" dirty="0"/>
              <a:t>Aber auch: Demo-Abschlusskundgebungen, 1.-Mai-Fest</a:t>
            </a:r>
          </a:p>
          <a:p>
            <a:pPr lvl="1"/>
            <a:r>
              <a:rPr lang="de-DE" sz="2400" dirty="0"/>
              <a:t>! Mit Veranstaltenden absprechen !</a:t>
            </a:r>
          </a:p>
        </p:txBody>
      </p:sp>
    </p:spTree>
    <p:extLst>
      <p:ext uri="{BB962C8B-B14F-4D97-AF65-F5344CB8AC3E}">
        <p14:creationId xmlns:p14="http://schemas.microsoft.com/office/powerpoint/2010/main" val="2492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489E9-01E8-1994-2AD9-15C20D75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Anmeldung für Draußen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59D6CC-DC7A-D84E-694D-FD4887CC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48193" cy="3599316"/>
          </a:xfrm>
        </p:spPr>
        <p:txBody>
          <a:bodyPr>
            <a:normAutofit/>
          </a:bodyPr>
          <a:lstStyle/>
          <a:p>
            <a:r>
              <a:rPr lang="de-DE" sz="2800" dirty="0"/>
              <a:t>Ihr nutzt Euer Grundrecht auf Versammlungsfreiheit</a:t>
            </a:r>
          </a:p>
          <a:p>
            <a:r>
              <a:rPr lang="de-DE" sz="2800" dirty="0"/>
              <a:t>Anmelden nach Versammlungsgesetz (VersammlG) bei Versammlungsbehörde (Polizei oder Ordnungsamt)</a:t>
            </a:r>
          </a:p>
          <a:p>
            <a:r>
              <a:rPr lang="de-DE" sz="2800" dirty="0"/>
              <a:t>Anmelden als Kundgebung oder Mahnwache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dirty="0"/>
              <a:t>Keine „Sondernutzung öffentlichen Raumes“!</a:t>
            </a:r>
          </a:p>
        </p:txBody>
      </p:sp>
    </p:spTree>
    <p:extLst>
      <p:ext uri="{BB962C8B-B14F-4D97-AF65-F5344CB8AC3E}">
        <p14:creationId xmlns:p14="http://schemas.microsoft.com/office/powerpoint/2010/main" val="162634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48564-E7F2-E63F-14A5-9EF55F76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Bedingungen für Drinnen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B38385-7B2B-B3A2-DB2F-A9440AAC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Theater, Kino, </a:t>
            </a:r>
            <a:r>
              <a:rPr lang="de-DE" sz="2800" dirty="0" err="1"/>
              <a:t>BüZe</a:t>
            </a:r>
            <a:r>
              <a:rPr lang="de-DE" sz="2800" dirty="0"/>
              <a:t> etc. ist einverstanden</a:t>
            </a:r>
          </a:p>
          <a:p>
            <a:r>
              <a:rPr lang="de-DE" sz="2800" dirty="0"/>
              <a:t>Wieviel Platz habt Ihr – und wo genau?</a:t>
            </a:r>
          </a:p>
          <a:p>
            <a:r>
              <a:rPr lang="de-DE" sz="2800" dirty="0"/>
              <a:t>Was gibt’s vor Ort? / Was müsst Ihr nicht mitbringen?</a:t>
            </a:r>
          </a:p>
          <a:p>
            <a:pPr lvl="1"/>
            <a:r>
              <a:rPr lang="de-DE" sz="2400" dirty="0"/>
              <a:t>Tische?</a:t>
            </a:r>
          </a:p>
          <a:p>
            <a:pPr lvl="1"/>
            <a:r>
              <a:rPr lang="de-DE" sz="2400" dirty="0"/>
              <a:t>Stühle?</a:t>
            </a:r>
          </a:p>
          <a:p>
            <a:pPr lvl="1"/>
            <a:r>
              <a:rPr lang="de-DE" sz="2400" dirty="0"/>
              <a:t>Steckdose?</a:t>
            </a:r>
          </a:p>
          <a:p>
            <a:pPr lvl="1"/>
            <a:r>
              <a:rPr lang="de-DE" sz="2400" dirty="0"/>
              <a:t>Kaffeemaschine?</a:t>
            </a:r>
          </a:p>
          <a:p>
            <a:pPr lvl="1"/>
            <a:r>
              <a:rPr lang="de-DE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29013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CC74A-0AB0-1202-4612-E72B4299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 Ziel?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72B23-C70F-11AE-3CEA-23301763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Unterschriften sammeln?</a:t>
            </a:r>
          </a:p>
          <a:p>
            <a:pPr lvl="1"/>
            <a:r>
              <a:rPr lang="de-DE" sz="2400" dirty="0"/>
              <a:t>= Listen, Kuli, Klemmbretter</a:t>
            </a:r>
          </a:p>
          <a:p>
            <a:r>
              <a:rPr lang="de-DE" sz="2800" dirty="0"/>
              <a:t>Thema beleuchten?</a:t>
            </a:r>
          </a:p>
          <a:p>
            <a:pPr lvl="1"/>
            <a:r>
              <a:rPr lang="de-DE" sz="2400" dirty="0"/>
              <a:t>= Stellwände, Monitore, Bodenzeitung</a:t>
            </a:r>
          </a:p>
          <a:p>
            <a:r>
              <a:rPr lang="de-DE" sz="2800" dirty="0"/>
              <a:t>Neue Mitstreitende finden</a:t>
            </a:r>
          </a:p>
          <a:p>
            <a:pPr lvl="1"/>
            <a:r>
              <a:rPr lang="de-DE" sz="2400" dirty="0"/>
              <a:t>= mehr Leute für Gespräche</a:t>
            </a:r>
          </a:p>
          <a:p>
            <a:r>
              <a:rPr lang="de-DE" sz="2800" dirty="0"/>
              <a:t>Für Veranstaltung werben</a:t>
            </a:r>
          </a:p>
          <a:p>
            <a:pPr lvl="1"/>
            <a:r>
              <a:rPr lang="de-DE" sz="2400" dirty="0"/>
              <a:t>= Plakate, Flyer</a:t>
            </a:r>
          </a:p>
        </p:txBody>
      </p:sp>
    </p:spTree>
    <p:extLst>
      <p:ext uri="{BB962C8B-B14F-4D97-AF65-F5344CB8AC3E}">
        <p14:creationId xmlns:p14="http://schemas.microsoft.com/office/powerpoint/2010/main" val="369568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3776A-AB4A-EC1D-B6FD-B75E881D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Minimalausstattung (klar: besser als nix </a:t>
            </a:r>
            <a:r>
              <a:rPr lang="de-DE" dirty="0">
                <a:sym typeface="Wingdings" pitchFamily="2" charset="2"/>
              </a:rPr>
              <a:t> 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1EFB7-E024-7E14-11B0-0222A21A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B3F304-87DC-888F-D56E-52F9EBD7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3804592" cy="39694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Meter Tisch mit Mini-Deko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Attac-Fahne auf Tisch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Oder 1 Plakat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Politmaterial &amp; ein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Minimalbesetzung (1 Person, </a:t>
            </a:r>
            <a:r>
              <a:rPr lang="de-DE" dirty="0" err="1"/>
              <a:t>evt.</a:t>
            </a:r>
            <a:r>
              <a:rPr lang="de-DE" dirty="0"/>
              <a:t> 2)</a:t>
            </a:r>
          </a:p>
          <a:p>
            <a:r>
              <a:rPr lang="de-DE" b="1" dirty="0"/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geringe Sichtbarkeit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Kein Spaß, Keine Interaktion</a:t>
            </a:r>
          </a:p>
          <a:p>
            <a:r>
              <a:rPr lang="de-DE" b="1" dirty="0"/>
              <a:t>Wo okay?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Eher Drinnen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kleine Veranstaltungen mit üblichem Politpublikum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E5B9C4-A697-FD8F-72E2-A08B0EFD406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t="15770" b="12145"/>
          <a:stretch/>
        </p:blipFill>
        <p:spPr>
          <a:xfrm>
            <a:off x="6654245" y="2595430"/>
            <a:ext cx="3703563" cy="35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3776A-AB4A-EC1D-B6FD-B75E881D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Mittelklassestand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1EFB7-E024-7E14-11B0-0222A21A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B3F304-87DC-888F-D56E-52F9EBD7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Größerer Tisch &amp; 1-2 Stühle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Irgendein Pavillon, Attac-Fahne &amp; </a:t>
            </a:r>
            <a:r>
              <a:rPr lang="de-DE" dirty="0" err="1"/>
              <a:t>inh.</a:t>
            </a:r>
            <a:r>
              <a:rPr lang="de-DE" dirty="0"/>
              <a:t> Plakat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Politmaterial, Interessierten-Liste (!), Spendendose, übl. Giveaways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2-3 Leute</a:t>
            </a:r>
            <a:br>
              <a:rPr lang="de-DE" dirty="0"/>
            </a:br>
            <a:endParaRPr lang="de-DE" dirty="0"/>
          </a:p>
          <a:p>
            <a:r>
              <a:rPr lang="de-DE" dirty="0"/>
              <a:t>Probleme: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Sichtbarkeit von Weitem?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Interaktion, kein Spaß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109A5F-6AEF-C2F9-5B91-8A571DAA6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r="14648"/>
          <a:stretch/>
        </p:blipFill>
        <p:spPr>
          <a:xfrm>
            <a:off x="5613167" y="2336800"/>
            <a:ext cx="4824017" cy="37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3776A-AB4A-EC1D-B6FD-B75E881D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Oberklasse -- aber noch keine „Kür“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B3F304-87DC-888F-D56E-52F9EBD7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Tisch &amp; Stühle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Oranger Pavillon, Attac-Standfahne &amp; inhaltlicher Aufsteller/Banner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 „Hingucker“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Politmaterial, Interessierten-Liste (!), Spendendose, übl. Giveaways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Mindestens 3 Leute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1 x verteilen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1 x Gespräche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1 x aufräumen, sortieren und einspringen</a:t>
            </a:r>
          </a:p>
        </p:txBody>
      </p:sp>
      <p:pic>
        <p:nvPicPr>
          <p:cNvPr id="9" name="Bildplatzhalter 14">
            <a:extLst>
              <a:ext uri="{FF2B5EF4-FFF2-40B4-BE49-F238E27FC236}">
                <a16:creationId xmlns:a16="http://schemas.microsoft.com/office/drawing/2014/main" id="{729E3DE3-5BA0-8F12-22F0-31B085C2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60" t="16684" r="6106" b="16684"/>
          <a:stretch/>
        </p:blipFill>
        <p:spPr>
          <a:xfrm>
            <a:off x="4983923" y="2470867"/>
            <a:ext cx="5418227" cy="32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3776A-AB4A-EC1D-B6FD-B75E881D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Kür – interaktiver &amp; kreativer Hingucker*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1EFB7-E024-7E14-11B0-0222A21A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Grundlage: Die „Oberklasse“</a:t>
            </a:r>
          </a:p>
          <a:p>
            <a:r>
              <a:rPr lang="de-DE" sz="2800" dirty="0"/>
              <a:t>große Attac-Standfahne (statt klein)</a:t>
            </a:r>
          </a:p>
          <a:p>
            <a:r>
              <a:rPr lang="de-DE" sz="2800" dirty="0" err="1"/>
              <a:t>Inhaltiches</a:t>
            </a:r>
            <a:r>
              <a:rPr lang="de-DE" sz="2800" dirty="0"/>
              <a:t> Banner/Aufsteller (statt Plakat)</a:t>
            </a:r>
          </a:p>
          <a:p>
            <a:r>
              <a:rPr lang="de-DE" sz="2800" dirty="0"/>
              <a:t>plus Stromversorgung für Film, Musik</a:t>
            </a:r>
            <a:r>
              <a:rPr lang="de-DE" sz="2800"/>
              <a:t>, Wasserkocher...</a:t>
            </a:r>
            <a:endParaRPr lang="de-DE" sz="2800" dirty="0"/>
          </a:p>
          <a:p>
            <a:r>
              <a:rPr lang="de-DE" sz="2800" dirty="0"/>
              <a:t>für Kinder UND Eltern interessant u. spannend</a:t>
            </a:r>
          </a:p>
          <a:p>
            <a:r>
              <a:rPr lang="de-DE" sz="2800" dirty="0"/>
              <a:t>kreativ, interaktiv &amp; mit politischer </a:t>
            </a:r>
            <a:r>
              <a:rPr lang="de-DE" sz="2800" dirty="0" err="1"/>
              <a:t>Beteiligungsmglk</a:t>
            </a:r>
            <a:r>
              <a:rPr lang="de-DE" sz="2800" dirty="0"/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4F816D-68E8-3A67-B022-16A8BF17024F}"/>
              </a:ext>
            </a:extLst>
          </p:cNvPr>
          <p:cNvSpPr txBox="1"/>
          <p:nvPr/>
        </p:nvSpPr>
        <p:spPr>
          <a:xfrm>
            <a:off x="680321" y="6229350"/>
            <a:ext cx="75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und bequem für Euch</a:t>
            </a:r>
          </a:p>
        </p:txBody>
      </p:sp>
    </p:spTree>
    <p:extLst>
      <p:ext uri="{BB962C8B-B14F-4D97-AF65-F5344CB8AC3E}">
        <p14:creationId xmlns:p14="http://schemas.microsoft.com/office/powerpoint/2010/main" val="29508673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412</Words>
  <Application>Microsoft Macintosh PowerPoint</Application>
  <PresentationFormat>Breitbild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Erfolgreiche Infostände</vt:lpstr>
      <vt:lpstr>Drinnen oder Draußen</vt:lpstr>
      <vt:lpstr>Die Anmeldung für Draußen</vt:lpstr>
      <vt:lpstr>Bedingungen für Drinnen</vt:lpstr>
      <vt:lpstr>Was ist das Ziel?</vt:lpstr>
      <vt:lpstr>Minimalausstattung (klar: besser als nix  )</vt:lpstr>
      <vt:lpstr>Mittelklassestand</vt:lpstr>
      <vt:lpstr>Oberklasse -- aber noch keine „Kür“</vt:lpstr>
      <vt:lpstr>Die Kür – interaktiver &amp; kreativer Hingucker*</vt:lpstr>
      <vt:lpstr>Und immer gilt...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Erfolgreiche Infostände</dc:title>
  <dc:creator>Boris Loheide</dc:creator>
  <cp:lastModifiedBy>Boris Loheide</cp:lastModifiedBy>
  <cp:revision>8</cp:revision>
  <dcterms:created xsi:type="dcterms:W3CDTF">2025-06-24T11:12:48Z</dcterms:created>
  <dcterms:modified xsi:type="dcterms:W3CDTF">2025-06-26T08:31:18Z</dcterms:modified>
</cp:coreProperties>
</file>