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wmf" ContentType="image/x-wmf"/>
  <Override PartName="/ppt/media/image2.wmf" ContentType="image/x-wmf"/>
  <Override PartName="/ppt/media/image3.jpeg" ContentType="image/jpe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x="12192000" cy="6858000"/>
  <p:notesSz cx="12192000" cy="6858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Folie mittels Klicken verschieben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7AB1EBC-100A-4859-A54E-9FD791BDDFD7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4038480" y="857160"/>
            <a:ext cx="4114440" cy="2314080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219320" y="3300480"/>
            <a:ext cx="9753120" cy="27000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800" spc="-1" strike="noStrike">
                <a:latin typeface="Times New Roman"/>
                <a:ea typeface="Times New Roman"/>
              </a:rPr>
              <a:t>Gegen die Überbevölkerung gibt es nur die eine Bremse, nämlich dass sich nur die Völker erhalten und vermehren, die sich auch selbst ernähren können.“ (Hajek Interview Wirtschaftswoche) 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800" spc="-1" strike="noStrike">
              <a:latin typeface="Arial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6905520" y="6513480"/>
            <a:ext cx="5283000" cy="344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06B0907-A171-423F-902B-CC5C335C4C02}" type="slidenum">
              <a:rPr b="0" lang="de-DE" sz="1200" spc="-1" strike="noStrike">
                <a:latin typeface="Times New Roma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2628720" cy="685764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Grafik 6" descr="logo-nord-sued-cmyk(2).eps"/>
          <p:cNvPicPr/>
          <p:nvPr/>
        </p:nvPicPr>
        <p:blipFill>
          <a:blip r:embed="rId2"/>
          <a:stretch/>
        </p:blipFill>
        <p:spPr>
          <a:xfrm>
            <a:off x="461880" y="270000"/>
            <a:ext cx="1439640" cy="44748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2828880" y="365040"/>
            <a:ext cx="85244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  <a:ea typeface="Arial"/>
              </a:rPr>
              <a:t>Mastertitelformat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2814480" y="1825560"/>
            <a:ext cx="85244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Arial"/>
              </a:rPr>
              <a:t>Mastertextformat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Arial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Arial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214200" y="6356520"/>
            <a:ext cx="22712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8b8b8b"/>
                </a:solidFill>
                <a:latin typeface="Calibri"/>
                <a:ea typeface="Arial"/>
              </a:rPr>
              <a:t>7. Januar 2023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B513506-9D6A-49EE-A93C-38CAE9A2B16C}" type="slidenum">
              <a:rPr b="0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&lt;Foliennummer&gt;</a:t>
            </a:fld>
            <a:endParaRPr b="0" lang="de-DE" sz="1800" spc="-1" strike="noStrike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Annette Schnoor</a:t>
            </a:r>
            <a:endParaRPr b="0" lang="de-DE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0"/>
            <a:ext cx="2628720" cy="685764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4" name="Grafik 6" descr="logo-nord-sued-cmyk(2).eps"/>
          <p:cNvPicPr/>
          <p:nvPr/>
        </p:nvPicPr>
        <p:blipFill>
          <a:blip r:embed="rId2"/>
          <a:stretch/>
        </p:blipFill>
        <p:spPr>
          <a:xfrm>
            <a:off x="461880" y="270000"/>
            <a:ext cx="1439640" cy="447480"/>
          </a:xfrm>
          <a:prstGeom prst="rect">
            <a:avLst/>
          </a:prstGeom>
          <a:ln>
            <a:noFill/>
          </a:ln>
        </p:spPr>
      </p:pic>
      <p:sp>
        <p:nvSpPr>
          <p:cNvPr id="45" name="PlaceHolder 2"/>
          <p:cNvSpPr>
            <a:spLocks noGrp="1"/>
          </p:cNvSpPr>
          <p:nvPr>
            <p:ph type="dt"/>
          </p:nvPr>
        </p:nvSpPr>
        <p:spPr>
          <a:xfrm>
            <a:off x="214200" y="6356520"/>
            <a:ext cx="22712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8b8b8b"/>
                </a:solidFill>
                <a:latin typeface="Calibri"/>
                <a:ea typeface="Arial"/>
              </a:rPr>
              <a:t>7. Januar 2023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43B5D21-C709-4FCE-8BDE-547A928EAA7D}" type="slidenum">
              <a:rPr b="0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&lt;Foliennummer&gt;</a:t>
            </a:fld>
            <a:endParaRPr b="0" lang="de-DE" sz="1800" spc="-1" strike="noStrike">
              <a:latin typeface="Times New Roman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2572920" y="765720"/>
            <a:ext cx="9618840" cy="761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Ursache der Krise (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Nähe zur CDU, FDP</a:t>
            </a:r>
            <a:r>
              <a:rPr b="1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)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ausufernde Staatstätigkeit,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zu hohe Steuern und Sozialabgaben, insbesondere für Unternehmen und Reiche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Übermaß an staatlicher Regulierung (verpackt als Kritik an Bürokratisierung)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Aft>
                <a:spcPts val="601"/>
              </a:spcAft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Plus „Werteverfall“: Leistungsbereitschaft, Familie, „Technologieoffenheit“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Scheinbarer Widerspruch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wirtschafts-liberale Vorstellungen versus offen völkisch-nationalistische »Re-Migrations«-Phantasien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Aber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Neoliberalismus durchaus auch autoritäre Seite (Sicherung des Eigentums)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Aft>
                <a:spcPts val="601"/>
              </a:spcAft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Calibri"/>
              </a:rPr>
              <a:t>Anknüpfungspunkte zu Rassismus und Nationalismus (Hajek Interview)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Maßnahmen: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eine Staatsschrumpfung im Stile von Musk und Trump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massive Umverteilung nach oben (mehr als FDP),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Kürzungen im Sozialbereich aber: „Partei der kleinen Leute“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ed7d31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Streichen: Maßnahmen der Klimapolitik, Beiträge für EU und Entwicklungs-politik, Förderung von Initiativen usw,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187360" y="136440"/>
            <a:ext cx="10255320" cy="106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ff0000"/>
                </a:solidFill>
                <a:latin typeface="Calibri"/>
                <a:ea typeface="Times New Roman"/>
              </a:rPr>
              <a:t>AfD-Wahl-Programm 2025: Wirtschafts- &amp; Sozialpolitik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156960" y="2523240"/>
            <a:ext cx="2599920" cy="255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AfD-Wahl-Programm 2025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Vernetzung der radikalen Rechten:</a:t>
            </a:r>
            <a:endParaRPr b="0" lang="de-DE" sz="1800" spc="-1" strike="noStrike">
              <a:latin typeface="Arial"/>
            </a:endParaRPr>
          </a:p>
          <a:p>
            <a:pPr marL="179280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Heritage Foundation</a:t>
            </a:r>
            <a:endParaRPr b="0" lang="de-DE" sz="1800" spc="-1" strike="noStrike">
              <a:latin typeface="Arial"/>
            </a:endParaRPr>
          </a:p>
          <a:p>
            <a:pPr marL="179280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The Republic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720520" y="0"/>
            <a:ext cx="9162000" cy="8060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de-DE" sz="3200" spc="-1" strike="noStrike">
                <a:solidFill>
                  <a:srgbClr val="ff0000"/>
                </a:solidFill>
                <a:latin typeface="Calibri"/>
                <a:ea typeface="Arial"/>
              </a:rPr>
              <a:t>Heritage Foundation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2736000" y="622080"/>
            <a:ext cx="9556200" cy="4596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Rechter </a:t>
            </a:r>
            <a:r>
              <a:rPr b="1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Think Tank 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mit großem Einfluss auf die US-Politik, z.B. 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Architekt von „Reagonomics“, „Reich des Bösen“, Irakkrieg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Projekt 2025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) = Plan für Trump Regierung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gestartet 2022, 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zusammen mit rechten Gruppierungen und mehr als 350 Autoren aus der rechten Szene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Calibri"/>
              </a:rPr>
              <a:t>schnelle Übernahme der gesamten US-Exekutive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Energiewende verhindern, Öl u. Gas fördern,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Illoyale Regierungsbeamte ersetzen (50 000)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Eingriffe in das 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Justizministerium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, die 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NATO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 und etliche Handelsabkommen 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Arial"/>
              </a:rPr>
              <a:t>EU auf 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ihren Status von 1957 schrumpfen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Entwurf konkreter Dienstanweisungen zur Umsetzung, die bereits am ersten Tag einer Trump-Präsidentschaft unterzeichnet werden könnten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Project 2025</a:t>
            </a: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 verfügt über Finanzmittel von rund 22 Mio. Dollar.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Vernetzung: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eng verbunden mit einer ungarischen Denkfabrik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auf der Suche nach weiteren Verbündeten in Europa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Treffen mit rechten CDUlern (Correktiv)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tabLst>
                <a:tab algn="l" pos="0"/>
              </a:tabLst>
            </a:pPr>
            <a:br/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119880" y="2674800"/>
            <a:ext cx="2599920" cy="22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AfD-Wahl-Programm 2025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Vernetzung der radiklen Rechten:</a:t>
            </a:r>
            <a:endParaRPr b="0" lang="de-DE" sz="1800" spc="-1" strike="noStrike">
              <a:latin typeface="Arial"/>
            </a:endParaRPr>
          </a:p>
          <a:p>
            <a:pPr marL="179280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Heritage Foundation</a:t>
            </a:r>
            <a:endParaRPr b="0" lang="de-DE" sz="1800" spc="-1" strike="noStrike">
              <a:latin typeface="Arial"/>
            </a:endParaRPr>
          </a:p>
          <a:p>
            <a:pPr marL="179280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The Republic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rafik 5" descr=""/>
          <p:cNvPicPr/>
          <p:nvPr/>
        </p:nvPicPr>
        <p:blipFill>
          <a:blip r:embed="rId1"/>
          <a:stretch/>
        </p:blipFill>
        <p:spPr>
          <a:xfrm>
            <a:off x="2720520" y="1189080"/>
            <a:ext cx="8707320" cy="4753800"/>
          </a:xfrm>
          <a:prstGeom prst="rect">
            <a:avLst/>
          </a:prstGeom>
          <a:ln>
            <a:noFill/>
          </a:ln>
        </p:spPr>
      </p:pic>
      <p:sp>
        <p:nvSpPr>
          <p:cNvPr id="98" name="CustomShape 1"/>
          <p:cNvSpPr/>
          <p:nvPr/>
        </p:nvSpPr>
        <p:spPr>
          <a:xfrm>
            <a:off x="2720520" y="-2520"/>
            <a:ext cx="9162000" cy="80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20000"/>
              </a:lnSpc>
            </a:pPr>
            <a:r>
              <a:rPr b="1" lang="de-DE" sz="3200" spc="-1" strike="noStrike">
                <a:solidFill>
                  <a:srgbClr val="000000"/>
                </a:solidFill>
                <a:latin typeface="Calibri"/>
                <a:ea typeface="Arial"/>
              </a:rPr>
              <a:t>Treffen der „Heritage Foundation“ mit CDU Politikern - organisiert von „The Republic“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19880" y="2674800"/>
            <a:ext cx="2599920" cy="22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AfD-Wahl-Programm 2025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Vernetzung der radiklen Rechten:</a:t>
            </a:r>
            <a:endParaRPr b="0" lang="de-DE" sz="1800" spc="-1" strike="noStrike">
              <a:latin typeface="Arial"/>
            </a:endParaRPr>
          </a:p>
          <a:p>
            <a:pPr marL="179280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Heritage Foundation</a:t>
            </a:r>
            <a:endParaRPr b="0" lang="de-DE" sz="1800" spc="-1" strike="noStrike">
              <a:latin typeface="Arial"/>
            </a:endParaRPr>
          </a:p>
          <a:p>
            <a:pPr marL="179280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Calibri"/>
                <a:ea typeface="Arial"/>
              </a:rPr>
              <a:t>The Republic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2822760" y="5650560"/>
            <a:ext cx="8875440" cy="82188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Arial"/>
              </a:rPr>
              <a:t>Wie seht Ihr die Entwicklung?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Arial"/>
              </a:rPr>
              <a:t>Was sind eurer Meinung nach die Aufgaben von Attac?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attac vorlage</Template>
  <TotalTime>1</TotalTime>
  <Application>LibreOffice/6.4.7.2$Linux_X86_64 LibreOffice_project/40$Build-2</Application>
  <Words>370</Words>
  <Paragraphs>55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2025-04-04T09:55:47Z</dcterms:created>
  <dc:creator>Annette Schnoor</dc:creator>
  <dc:description/>
  <dc:language>de-DE</dc:language>
  <cp:lastModifiedBy/>
  <dcterms:modified xsi:type="dcterms:W3CDTF">2025-05-19T15:37:41Z</dcterms:modified>
  <cp:revision>16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DocSecurity">
    <vt:i4>0</vt:i4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Breitbild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