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5" r:id="rId6"/>
    <p:sldId id="270" r:id="rId7"/>
    <p:sldId id="271" r:id="rId8"/>
    <p:sldId id="263" r:id="rId9"/>
    <p:sldId id="274" r:id="rId10"/>
    <p:sldId id="275" r:id="rId11"/>
    <p:sldId id="276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35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9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64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69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96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44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52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74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22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8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36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7997-FA1F-4F8F-8B0F-180996A3C908}" type="datetimeFigureOut">
              <a:rPr lang="de-DE" smtClean="0"/>
              <a:t>16.09.2017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97941-CDD6-4926-984E-11464144B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70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fred.eibl@t-online.de" TargetMode="External"/><Relationship Id="rId2" Type="http://schemas.openxmlformats.org/officeDocument/2006/relationships/hyperlink" Target="mailto:tim.buettner@attac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8211" y="40050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Rückblick und Ausblick der AG Finanzmärkte und Steuern</a:t>
            </a:r>
            <a:br>
              <a:rPr lang="de-DE" dirty="0" smtClean="0"/>
            </a:br>
            <a:r>
              <a:rPr lang="de-DE" dirty="0" smtClean="0"/>
              <a:t>Tim Büttner, Kampagnenunterstützer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 descr="http://www.attac.de/fileadmin/user_upload/bundesebene/Downloads/Banner_und_Logos/Logo/logo-50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24" y="1052736"/>
            <a:ext cx="56673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Kampagne zu Steuertricks der Konzerne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dirty="0" smtClean="0"/>
              <a:t>Status quo:</a:t>
            </a:r>
          </a:p>
          <a:p>
            <a:r>
              <a:rPr lang="de-DE" dirty="0" smtClean="0"/>
              <a:t>Problem noch immer nicht gelöst</a:t>
            </a:r>
          </a:p>
          <a:p>
            <a:r>
              <a:rPr lang="de-DE" dirty="0" smtClean="0"/>
              <a:t>Zahlreiche politische Prozesse, aber: Blockadehaltung im Europäischen Rat, Problem der innereuropäischen Steueroasen, zögerliche bis blockierende Haltung der Bundesregierung</a:t>
            </a:r>
          </a:p>
        </p:txBody>
      </p:sp>
    </p:spTree>
    <p:extLst>
      <p:ext uri="{BB962C8B-B14F-4D97-AF65-F5344CB8AC3E}">
        <p14:creationId xmlns:p14="http://schemas.microsoft.com/office/powerpoint/2010/main" val="42538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Kampagne zu Steuertricks der Konzerne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DE" dirty="0" smtClean="0"/>
              <a:t>Möglicher Ansatzpunkt:</a:t>
            </a:r>
          </a:p>
          <a:p>
            <a:r>
              <a:rPr lang="de-DE" dirty="0" smtClean="0"/>
              <a:t>Neue Bündnisse: Studie zu Buchhandel/Lebensmittelhandel</a:t>
            </a:r>
          </a:p>
          <a:p>
            <a:r>
              <a:rPr lang="de-DE" dirty="0"/>
              <a:t>Neue Aktionsformen: </a:t>
            </a:r>
            <a:r>
              <a:rPr lang="de-DE" dirty="0" smtClean="0"/>
              <a:t>Aktionsgruppe Farbaktionen</a:t>
            </a:r>
            <a:endParaRPr lang="de-DE" dirty="0"/>
          </a:p>
          <a:p>
            <a:r>
              <a:rPr lang="de-DE" dirty="0" smtClean="0"/>
              <a:t>Abstraktes Problem Steuerflucht greifbarer machen: Konsequenzen für Einzelhandel, Sparpolitik, soziale Ungleichheit</a:t>
            </a:r>
          </a:p>
          <a:p>
            <a:r>
              <a:rPr lang="de-DE" dirty="0" smtClean="0"/>
              <a:t>Problemfeld der digitalen Ökonomie</a:t>
            </a:r>
          </a:p>
        </p:txBody>
      </p:sp>
    </p:spTree>
    <p:extLst>
      <p:ext uri="{BB962C8B-B14F-4D97-AF65-F5344CB8AC3E}">
        <p14:creationId xmlns:p14="http://schemas.microsoft.com/office/powerpoint/2010/main" val="22467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Aktionstag zu 10 Jahre Finanzkrise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15. September 2008, Pleite von Lehman Brothers</a:t>
            </a:r>
          </a:p>
          <a:p>
            <a:r>
              <a:rPr lang="de-DE" dirty="0" smtClean="0"/>
              <a:t>Moment von großer medialer Aufmerksamkeit</a:t>
            </a:r>
          </a:p>
          <a:p>
            <a:r>
              <a:rPr lang="de-DE" dirty="0" err="1" smtClean="0"/>
              <a:t>Attac</a:t>
            </a:r>
            <a:r>
              <a:rPr lang="de-DE" dirty="0" smtClean="0"/>
              <a:t> als Organisation mit Alleinstellungsmerkmal Finanzmarktpolitik </a:t>
            </a:r>
          </a:p>
          <a:p>
            <a:r>
              <a:rPr lang="de-DE" dirty="0" smtClean="0"/>
              <a:t>Verabredungen im Rahmen von Treffen des europäischen </a:t>
            </a:r>
            <a:r>
              <a:rPr lang="de-DE" dirty="0" err="1" smtClean="0"/>
              <a:t>Attac</a:t>
            </a:r>
            <a:r>
              <a:rPr lang="de-DE" dirty="0" smtClean="0"/>
              <a:t> Netzwerks und ESU</a:t>
            </a:r>
          </a:p>
          <a:p>
            <a:r>
              <a:rPr lang="de-DE" dirty="0" smtClean="0"/>
              <a:t>Stärkung der europäischen Zusammenarbeit und Zusammenarbeit mit Mitgliedsorganisationen</a:t>
            </a:r>
          </a:p>
        </p:txBody>
      </p:sp>
    </p:spTree>
    <p:extLst>
      <p:ext uri="{BB962C8B-B14F-4D97-AF65-F5344CB8AC3E}">
        <p14:creationId xmlns:p14="http://schemas.microsoft.com/office/powerpoint/2010/main" val="19520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Aktionstag zu 10 Jahre Finanzkrise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Dezentrale, europaweite Flashmobs in Banken?</a:t>
            </a:r>
          </a:p>
          <a:p>
            <a:r>
              <a:rPr lang="de-DE" dirty="0" smtClean="0"/>
              <a:t>Spektakuläre zentrale Medienaktion</a:t>
            </a:r>
          </a:p>
          <a:p>
            <a:r>
              <a:rPr lang="de-DE" dirty="0" smtClean="0"/>
              <a:t>Video oder Material für Stadtrundgang</a:t>
            </a:r>
          </a:p>
          <a:p>
            <a:r>
              <a:rPr lang="de-DE" dirty="0" smtClean="0"/>
              <a:t>Veranstaltungsangebote</a:t>
            </a:r>
          </a:p>
        </p:txBody>
      </p:sp>
    </p:spTree>
    <p:extLst>
      <p:ext uri="{BB962C8B-B14F-4D97-AF65-F5344CB8AC3E}">
        <p14:creationId xmlns:p14="http://schemas.microsoft.com/office/powerpoint/2010/main" val="28904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AG Finanzmärkte und Steuern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Ansprechpartner:</a:t>
            </a:r>
          </a:p>
          <a:p>
            <a:pPr marL="0" indent="0">
              <a:buNone/>
            </a:pPr>
            <a:r>
              <a:rPr lang="de-DE" dirty="0" smtClean="0"/>
              <a:t>Tim </a:t>
            </a: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smtClean="0">
                <a:hlinkClick r:id="rId2"/>
              </a:rPr>
              <a:t>tim.buettner@attac.de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069- 900 281-38</a:t>
            </a:r>
          </a:p>
          <a:p>
            <a:pPr marL="0" indent="0">
              <a:buNone/>
            </a:pPr>
            <a:r>
              <a:rPr lang="de-DE" dirty="0" smtClean="0"/>
              <a:t>Alfred 	</a:t>
            </a:r>
            <a:r>
              <a:rPr lang="de-DE" dirty="0" smtClean="0">
                <a:hlinkClick r:id="rId3"/>
              </a:rPr>
              <a:t>alfred.eibl@t-online.de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mtClean="0"/>
              <a:t>Info- </a:t>
            </a:r>
            <a:r>
              <a:rPr lang="de-DE" dirty="0" smtClean="0"/>
              <a:t>und </a:t>
            </a:r>
            <a:r>
              <a:rPr lang="de-DE" dirty="0" err="1" smtClean="0"/>
              <a:t>Aktivenliste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97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Finanzminister und Notenbankchefs der G20 in Baden-Baden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849831" cy="4551333"/>
          </a:xfrm>
        </p:spPr>
      </p:pic>
    </p:spTree>
    <p:extLst>
      <p:ext uri="{BB962C8B-B14F-4D97-AF65-F5344CB8AC3E}">
        <p14:creationId xmlns:p14="http://schemas.microsoft.com/office/powerpoint/2010/main" val="5722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Finanzminister und Notenbankchefs der G20 in Baden-Baden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282601" cy="4838886"/>
          </a:xfrm>
        </p:spPr>
      </p:pic>
    </p:spTree>
    <p:extLst>
      <p:ext uri="{BB962C8B-B14F-4D97-AF65-F5344CB8AC3E}">
        <p14:creationId xmlns:p14="http://schemas.microsoft.com/office/powerpoint/2010/main" val="15895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Finanzminister und Notenbankchefs der G20 in Baden-Baden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18759"/>
            <a:ext cx="7128792" cy="4736687"/>
          </a:xfrm>
        </p:spPr>
      </p:pic>
    </p:spTree>
    <p:extLst>
      <p:ext uri="{BB962C8B-B14F-4D97-AF65-F5344CB8AC3E}">
        <p14:creationId xmlns:p14="http://schemas.microsoft.com/office/powerpoint/2010/main" val="1292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Hauptversammlung der Deutschen Bank am 18. Mai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4422"/>
            <a:ext cx="6725829" cy="4488874"/>
          </a:xfrm>
        </p:spPr>
      </p:pic>
    </p:spTree>
    <p:extLst>
      <p:ext uri="{BB962C8B-B14F-4D97-AF65-F5344CB8AC3E}">
        <p14:creationId xmlns:p14="http://schemas.microsoft.com/office/powerpoint/2010/main" val="10024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Neue Aktionsgruppe bei der Aktionsakademie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6650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G20 in Hamburg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Mehrere Workshops beim Gipfel für globale Solidarität</a:t>
            </a:r>
          </a:p>
          <a:p>
            <a:r>
              <a:rPr lang="de-DE" dirty="0"/>
              <a:t>Farb-Aktion bei der Deutschen </a:t>
            </a:r>
            <a:r>
              <a:rPr lang="de-DE" dirty="0" smtClean="0"/>
              <a:t>Bank</a:t>
            </a:r>
          </a:p>
          <a:p>
            <a:r>
              <a:rPr lang="de-DE" dirty="0" smtClean="0"/>
              <a:t>Beitrag </a:t>
            </a:r>
            <a:r>
              <a:rPr lang="de-DE" dirty="0"/>
              <a:t>für das Bündnis Reichtum Umverteilen zum Thema G20 und </a:t>
            </a:r>
            <a:r>
              <a:rPr lang="de-DE" dirty="0" smtClean="0"/>
              <a:t>Steuerpolitik</a:t>
            </a:r>
            <a:endParaRPr lang="de-DE" sz="3600" dirty="0"/>
          </a:p>
          <a:p>
            <a:r>
              <a:rPr lang="de-DE" dirty="0" smtClean="0"/>
              <a:t>Interviews </a:t>
            </a:r>
            <a:r>
              <a:rPr lang="de-DE" dirty="0"/>
              <a:t>und Statements im Kontext der unzulänglichen </a:t>
            </a:r>
            <a:r>
              <a:rPr lang="de-DE" dirty="0" smtClean="0"/>
              <a:t>Steuer- und Finanzpolitik der </a:t>
            </a:r>
            <a:r>
              <a:rPr lang="de-DE" dirty="0"/>
              <a:t>G20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5394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Weitere Aktivitäten (u.a.)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e-DE" dirty="0" smtClean="0"/>
              <a:t>Aktion vor dem BT zu einem Gesetz zu Geldwäsche und Steuerhinterziehung</a:t>
            </a:r>
          </a:p>
          <a:p>
            <a:pPr lvl="0"/>
            <a:r>
              <a:rPr lang="de-DE" dirty="0" smtClean="0"/>
              <a:t>Zwei Artikel von Karl-Martin Hentschel für das Netzwerk Steuergerechtigkeit</a:t>
            </a:r>
          </a:p>
          <a:p>
            <a:pPr lvl="0"/>
            <a:r>
              <a:rPr lang="de-DE" dirty="0" smtClean="0"/>
              <a:t>Regelmäßige Pressearbeit zu AG-Themen</a:t>
            </a:r>
          </a:p>
          <a:p>
            <a:pPr lvl="0"/>
            <a:r>
              <a:rPr lang="de-DE" dirty="0" smtClean="0"/>
              <a:t>Kontinuierliche Bündnisarbeit zur FTT </a:t>
            </a:r>
          </a:p>
          <a:p>
            <a:pPr lvl="0"/>
            <a:r>
              <a:rPr lang="de-DE" dirty="0" smtClean="0"/>
              <a:t>Jahrestagung im Juli 2017</a:t>
            </a:r>
          </a:p>
          <a:p>
            <a:pPr lvl="0"/>
            <a:r>
              <a:rPr lang="de-DE" dirty="0" smtClean="0"/>
              <a:t>Mehrere Workshops auf der ESU </a:t>
            </a:r>
          </a:p>
          <a:p>
            <a:pPr lvl="0"/>
            <a:r>
              <a:rPr lang="de-DE" dirty="0" smtClean="0"/>
              <a:t>Aktionen von Lokalgruppen zum Bündnis Reichtum Umverteilen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4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Und viel vor…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Fortsetzung der Kampagne zu Steuertricks der Konzerne (beginnend Ende 2017)</a:t>
            </a:r>
          </a:p>
          <a:p>
            <a:pPr lvl="0"/>
            <a:r>
              <a:rPr lang="de-DE" dirty="0" smtClean="0"/>
              <a:t>Europäisches Projekt zu 10 Jahre Finanzkrise (September 2018)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4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Bildschirmpräsentation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Rückblick und Ausblick der AG Finanzmärkte und Steuern Tim Büttner, Kampagnenunterstützer</vt:lpstr>
      <vt:lpstr>Finanzminister und Notenbankchefs der G20 in Baden-Baden </vt:lpstr>
      <vt:lpstr>Finanzminister und Notenbankchefs der G20 in Baden-Baden </vt:lpstr>
      <vt:lpstr>Finanzminister und Notenbankchefs der G20 in Baden-Baden </vt:lpstr>
      <vt:lpstr>Hauptversammlung der Deutschen Bank am 18. Mai</vt:lpstr>
      <vt:lpstr>Neue Aktionsgruppe bei der Aktionsakademie</vt:lpstr>
      <vt:lpstr>G20 in Hamburg</vt:lpstr>
      <vt:lpstr>Weitere Aktivitäten (u.a.)</vt:lpstr>
      <vt:lpstr>Und viel vor…</vt:lpstr>
      <vt:lpstr>Kampagne zu Steuertricks der Konzerne</vt:lpstr>
      <vt:lpstr>Kampagne zu Steuertricks der Konzerne</vt:lpstr>
      <vt:lpstr>Aktionstag zu 10 Jahre Finanzkrise</vt:lpstr>
      <vt:lpstr>Aktionstag zu 10 Jahre Finanzkrise</vt:lpstr>
      <vt:lpstr>AG Finanzmärkte und Steuern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Attac</dc:creator>
  <cp:lastModifiedBy>abel</cp:lastModifiedBy>
  <cp:revision>139</cp:revision>
  <dcterms:created xsi:type="dcterms:W3CDTF">2017-07-12T16:44:07Z</dcterms:created>
  <dcterms:modified xsi:type="dcterms:W3CDTF">2017-09-16T13:27:28Z</dcterms:modified>
</cp:coreProperties>
</file>