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0" r:id="rId3"/>
    <p:sldId id="269" r:id="rId4"/>
    <p:sldId id="281" r:id="rId5"/>
    <p:sldId id="272" r:id="rId6"/>
    <p:sldId id="280" r:id="rId7"/>
    <p:sldId id="282" r:id="rId8"/>
    <p:sldId id="27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331CB-2D04-413C-8D45-6F1AE0844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CAAF36-D4D2-49B2-B5F0-73F91BD11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AE6597-CEF9-4AC3-8621-DEDD6894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0F2834-EAD7-4B93-BF4D-DB7AAB5E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F51C48-F14A-4AF3-A44C-981F4D65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98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83496-E0C7-489D-8F4D-DA545BCC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78A6C6-5AC7-47E2-8E20-B964FFAD5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D28391-746F-4D07-B185-31D001B6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A3B640-E037-4E5F-A564-4BD74234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13B108-2E54-4E95-9168-F4770BAE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39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E7906C-8627-4A3F-A9D0-E162D9EDF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51F7DF-EE30-4535-81DA-88920A1D3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4C0653-C62D-4D1D-8A05-F8EBE512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DDD82-9C23-4C3C-B39B-B653F629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337789-69BC-4559-9EF5-50643FC5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595CA-84B8-418F-B449-295AEE21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51E18-54B0-4EFC-86E8-E6CE2D36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1B44D1-AD25-4309-A5FE-EB23A3CC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2703CC-92FF-4587-B0BF-49FB85D0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E1E0C3-A4C0-4A74-9E7A-650C6642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17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67B64-B38F-45FC-B619-9B8F81C8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9E3482-0D90-4B59-A84B-3765183C8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835E94-7223-4ABB-B306-4D283A91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B36F5B-8348-4EEF-8738-BC36353B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FA1D10-91CD-4159-8B0A-B64F5157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62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133F7-AD45-43D5-8247-509CD2F3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87255E-FFCB-40C8-B548-2BF1EA297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E7016A-F3EB-4D0B-890E-7C2F428A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E51FA2-1F84-4FE4-B9E4-B3044AA5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E06395-EF82-40ED-B3D7-F3B3E5D7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B696E6-FF1B-4E9A-AFD0-8DD53E02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75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DA414-16EA-48FC-888E-897518E0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A609C8-D45E-4519-87EA-F38741E90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2A6F07-834B-4EFE-B2D4-28E354376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C3E690-331E-4188-A36E-ED5053158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4180745-5C08-44AF-8010-2F1BEAC1E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484AF0-9E4A-418A-9B3C-C65C7C1A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4E6C7B0-D31F-4BFB-9C72-F02640BA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A50C55-B634-4CE4-85F9-8FF0D299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74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C7304-773E-42EA-994F-7BFBF105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231B5C-D392-4632-9411-8442AE56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9BBD1A-2113-4BCE-AD63-005F66B5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A3383A-415A-43AD-BAB8-79693A09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DC9123-54A1-4218-A328-2927983C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BB4F1E-97C0-4573-B76B-82A8FCE4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841C55-DE85-44ED-AB9A-37323F6F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6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AAA40-C126-401E-9E86-5EFA5388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68F1A8-B0F0-4382-8027-72745767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549B03-BDD7-4856-A7D0-288874780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8BF462-2196-4596-BCC2-D3EA01D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8EAA77-03A2-4B85-9FCF-335E87E3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238795-9FC4-4726-95FE-8A61CA71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13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D5506-B7A4-4E00-A305-0D82EC90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1AA4307-C867-491B-AB48-27FCED75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716BF4-4DB5-4327-9DF1-B0FB6FF01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5E3679-B6CE-42AD-BB21-E7426B8D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75FCDB-9691-4AFC-ACAA-59CD2A7A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6D024F-CE52-400D-87CD-9DF33D8D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35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67AE9AF-D9F2-4EA3-8859-099F477A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ED9D3E-EAEE-431C-B3C1-9492C28C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FBE9A7-2400-40D0-AD0E-23966C292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98DD-FE3C-42A6-B1FA-EFAA5A0988EF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ECEF07-3993-4F27-A54F-69EC656C9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E04808-ECF4-441B-90F9-DEFF54672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6727-FE55-41A7-BF92-29B36F00D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23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1E96D23-0E18-4B79-89DE-5051E899E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3" r="1074" b="873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B07EC1-8E9D-4E56-A393-61166BF5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2" y="3091928"/>
            <a:ext cx="92847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 err="1"/>
              <a:t>junges</a:t>
            </a:r>
            <a:r>
              <a:rPr lang="en-US" sz="6600" b="1" dirty="0"/>
              <a:t> </a:t>
            </a:r>
            <a:r>
              <a:rPr lang="en-US" sz="6600" b="1" dirty="0" err="1"/>
              <a:t>attac</a:t>
            </a:r>
            <a:r>
              <a:rPr lang="en-US" sz="6600" b="1" dirty="0"/>
              <a:t> – </a:t>
            </a:r>
            <a:br>
              <a:rPr lang="en-US" sz="6600" b="1" dirty="0"/>
            </a:br>
            <a:r>
              <a:rPr lang="en-US" sz="6600" b="1" dirty="0" err="1"/>
              <a:t>Geschlechtergerechtigkeit</a:t>
            </a:r>
            <a:endParaRPr lang="en-US" sz="66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784CE-C8E4-4E6B-B1F0-34B44324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b="1" dirty="0"/>
              <a:t>Positionierungen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41EA1C-A7EA-4B75-8197-EBA32A5D7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e-DE" dirty="0">
                <a:latin typeface="Inter"/>
              </a:rPr>
              <a:t>„</a:t>
            </a: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Hier im Globalen Norden nimmt prekäre Beschäftigung und Umverteilung nach oben zu. Statt die Arbeit zu demokratisieren und zu verkürzen, werden Arbeiter*innenrechte abgebaut oder erschwert und rassistische und sexistische Arbeitsteilung vertieft. Die Sorgearbeit wird entwertet und ausgelagert: Egal ob in den Krankenhäusern, beim Kochen zuhause oder bei der </a:t>
            </a:r>
            <a:r>
              <a:rPr kumimoji="0" lang="de-DE" altLang="de-D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illegalisierten</a:t>
            </a: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 Migrantin, die sich um die Oma kümmert. Global setzt sich das fort in den globalen Lieferketten, bei der Produktion in der Textilfabrik wie der </a:t>
            </a:r>
            <a:r>
              <a:rPr kumimoji="0" lang="de-DE" altLang="de-D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Carearbeit</a:t>
            </a: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ter"/>
              </a:rPr>
              <a:t> für die Familie und im Ausland. Wirtschaftlich, politisch und physisch: patriarchale Gewalt gegen FLINTA*-Personen kennt keine Grenzen. Grund genug, um nicht nur dem neoliberalen Kapitalismus, sondern auch dem globalen Patriarchat den Kampf anzusagen. Beide Unterdrückungssysteme hängen untrennbar zusammen.</a:t>
            </a:r>
            <a:r>
              <a:rPr lang="de-DE" b="0" i="0" dirty="0">
                <a:solidFill>
                  <a:srgbClr val="1B1B1B"/>
                </a:solidFill>
                <a:effectLst/>
                <a:latin typeface="Inter"/>
              </a:rPr>
              <a:t>“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b="0" i="0" dirty="0">
                <a:solidFill>
                  <a:srgbClr val="1B1B1B"/>
                </a:solidFill>
                <a:effectLst/>
                <a:latin typeface="Inter"/>
              </a:rPr>
              <a:t>(junges </a:t>
            </a:r>
            <a:r>
              <a:rPr lang="de-DE" b="0" i="0" dirty="0" err="1">
                <a:solidFill>
                  <a:srgbClr val="1B1B1B"/>
                </a:solidFill>
                <a:effectLst/>
                <a:latin typeface="Inter"/>
              </a:rPr>
              <a:t>attac</a:t>
            </a:r>
            <a:r>
              <a:rPr lang="de-DE" b="0" i="0" dirty="0">
                <a:solidFill>
                  <a:srgbClr val="1B1B1B"/>
                </a:solidFill>
                <a:effectLst/>
                <a:latin typeface="Inter"/>
              </a:rPr>
              <a:t> Positionspapier S.1/2)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0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0" descr="Ein Bild, das Himmel, draußen, Personen, Person enthält.&#10;&#10;Automatisch generierte Beschreibung">
            <a:extLst>
              <a:ext uri="{FF2B5EF4-FFF2-40B4-BE49-F238E27FC236}">
                <a16:creationId xmlns:a16="http://schemas.microsoft.com/office/drawing/2014/main" id="{8342A27A-C1DA-4241-ACAE-A1231D23F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0" b="133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640F36-DB7C-42D6-BFDE-1ED92D8E0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CD4486-420C-45AA-9FB0-7EB06D5B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Globale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Ausbeutung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F62FD7A9-1668-4743-A867-8AA732FB2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0" y="0"/>
            <a:ext cx="10306575" cy="68693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CD4486-420C-45AA-9FB0-7EB06D5B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Sorgearbeit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6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21B80B-B954-4CA8-B817-144C1CEA0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73" y="0"/>
            <a:ext cx="4849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8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537DE6F-AC6F-45BD-A44B-C2A9ED75F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1" y="-319704"/>
            <a:ext cx="12255781" cy="81685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CD4486-420C-45AA-9FB0-7EB06D5B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Queerfeminismus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5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14">
            <a:extLst>
              <a:ext uri="{FF2B5EF4-FFF2-40B4-BE49-F238E27FC236}">
                <a16:creationId xmlns:a16="http://schemas.microsoft.com/office/drawing/2014/main" id="{914535B1-3FAA-4645-A3CC-C3E618D61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" y="723147"/>
            <a:ext cx="5846275" cy="5846275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FE0E9AF-E3F0-4DD0-9FE5-E98183EEB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01" y="723146"/>
            <a:ext cx="5846275" cy="5846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CD4486-420C-45AA-9FB0-7EB06D5B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Selbstbestimmung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2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B11DB0-9F84-41A2-A291-17A921608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" r="7122"/>
          <a:stretch/>
        </p:blipFill>
        <p:spPr>
          <a:xfrm>
            <a:off x="4533752" y="116676"/>
            <a:ext cx="7341963" cy="45581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97A03B-22A6-403C-87DC-993035F4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de-DE" sz="4800" b="1" dirty="0"/>
              <a:t>Was fehlt an Themen? 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4D3087-A7D6-47FB-9E8C-077ACDB2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87580"/>
            <a:ext cx="6897626" cy="1399223"/>
          </a:xfrm>
        </p:spPr>
        <p:txBody>
          <a:bodyPr anchor="ctr">
            <a:normAutofit fontScale="62500" lnSpcReduction="20000"/>
          </a:bodyPr>
          <a:lstStyle/>
          <a:p>
            <a:endParaRPr lang="de-DE" sz="1600" dirty="0"/>
          </a:p>
          <a:p>
            <a:r>
              <a:rPr lang="de-DE" sz="3600" dirty="0" err="1"/>
              <a:t>Queerfeministische</a:t>
            </a:r>
            <a:r>
              <a:rPr lang="de-DE" sz="3600" dirty="0"/>
              <a:t> Perspektive</a:t>
            </a:r>
          </a:p>
          <a:p>
            <a:r>
              <a:rPr lang="de-DE" sz="3600" dirty="0"/>
              <a:t>Fokus auf Sorgearbeit</a:t>
            </a:r>
          </a:p>
          <a:p>
            <a:r>
              <a:rPr lang="de-DE" sz="3600" dirty="0"/>
              <a:t>Global patriarchale Strukturen kritisieren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7A422E-5184-42DA-8CC6-4198CAE42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0"/>
          <a:stretch/>
        </p:blipFill>
        <p:spPr>
          <a:xfrm>
            <a:off x="153200" y="116676"/>
            <a:ext cx="4286075" cy="455819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4093E01-F321-4CBE-A3E3-3097BA256F13}"/>
              </a:ext>
            </a:extLst>
          </p:cNvPr>
          <p:cNvSpPr txBox="1"/>
          <p:nvPr/>
        </p:nvSpPr>
        <p:spPr>
          <a:xfrm>
            <a:off x="153200" y="6380339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https://www.routledge.com/Queer-Economics-A-Reader/Jacobsen-Zeller/p/book/9780415771696</a:t>
            </a:r>
          </a:p>
          <a:p>
            <a:r>
              <a:rPr lang="en-US" sz="500" dirty="0" err="1"/>
              <a:t>Fotoholica</a:t>
            </a:r>
            <a:r>
              <a:rPr lang="en-US" sz="500" dirty="0"/>
              <a:t> Press/</a:t>
            </a:r>
            <a:r>
              <a:rPr lang="en-US" sz="500" dirty="0" err="1"/>
              <a:t>LightRocket</a:t>
            </a:r>
            <a:r>
              <a:rPr lang="en-US" sz="500" dirty="0"/>
              <a:t> via Getty Images</a:t>
            </a:r>
            <a:endParaRPr lang="de-DE" sz="500" dirty="0"/>
          </a:p>
        </p:txBody>
      </p:sp>
    </p:spTree>
    <p:extLst>
      <p:ext uri="{BB962C8B-B14F-4D97-AF65-F5344CB8AC3E}">
        <p14:creationId xmlns:p14="http://schemas.microsoft.com/office/powerpoint/2010/main" val="4154188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Breitbild</PresentationFormat>
  <Paragraphs>15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Inter</vt:lpstr>
      <vt:lpstr>Office</vt:lpstr>
      <vt:lpstr>junges attac –  Geschlechtergerechtigkeit</vt:lpstr>
      <vt:lpstr>Positionierungen </vt:lpstr>
      <vt:lpstr>Globale Ausbeutung</vt:lpstr>
      <vt:lpstr>Sorgearbeit</vt:lpstr>
      <vt:lpstr>PowerPoint-Präsentation</vt:lpstr>
      <vt:lpstr>Queerfeminismus</vt:lpstr>
      <vt:lpstr>Selbstbestimmung</vt:lpstr>
      <vt:lpstr>Was fehlt an Themen?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junges attac - Klimagerechtigkeit</dc:title>
  <dc:creator>rYBxXgY5fj00gYtL</dc:creator>
  <cp:lastModifiedBy>1234</cp:lastModifiedBy>
  <cp:revision>8</cp:revision>
  <dcterms:created xsi:type="dcterms:W3CDTF">2022-02-25T14:29:14Z</dcterms:created>
  <dcterms:modified xsi:type="dcterms:W3CDTF">2022-03-18T21:15:42Z</dcterms:modified>
</cp:coreProperties>
</file>