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62" r:id="rId7"/>
    <p:sldId id="259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D334A-B960-47BF-AB5A-A7ED229C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4133C7-34BE-43D5-9C89-9CCFC5FBC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111A2F-D39D-40E4-80E7-71A3B941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0B071-5CCB-4C58-926B-E1FD1CC0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72D9C-EA34-442B-85EF-2864F102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0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D3C12-D5F5-4147-A209-959D14F5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34031F-32E1-45EB-BED2-B3F24A126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BD78F-1256-4733-92DC-F6EC7D78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B930D3-B348-4802-BA33-2D617EFB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475A9B-5FEC-4119-97DB-D8E3FEBB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9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1A753E-0ABE-493F-85FE-CCFCC0C0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BADBEE-841C-4D25-BAD5-212864FC7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902E42-6710-4951-88A3-AD4FF68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CB8751-B42D-4612-9DA5-D8B584E7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5212BF-6865-455A-BC74-85896ECA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7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4F1F5-0274-4CCF-848D-2FB37124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4BE01-248D-440B-A66A-71BBCB44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2893E8-952C-4A56-A124-B90B5C84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63CD8-9227-4C30-B73C-FAC16874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6A86D-128B-4AE5-ACBE-04D03A8B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52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B38DF-5842-4561-A8E3-375F749B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E5B37F-8EA7-43FE-982A-DF0D74AD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4A4FD-E786-44CA-80F3-1F8BA024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8BC3D-DF7E-42F1-B883-83CAC808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EB33BA-B2F1-4DCE-A263-30471008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4993E-91C0-4D73-B060-3D5658ED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A3F2F-6FF5-4BF9-A1E9-B2BE3BEF3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742F07-4ACD-4C4C-B6FA-30744C2B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C76377-FAA4-4C31-9909-13204046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313E24-9D53-4661-AF05-BCA2A982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DE7F00-27A8-4BC5-A903-98C8CDDB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B9ABE-6405-4AB3-9740-94F65A06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F4B19D-7CA9-40E2-9D46-8A620C5EC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805252-A029-4058-8CBC-3B386423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C353E9-5440-44E8-8C85-D3C3C0D9C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5AF1EF0-746E-4E8E-8C08-A09954869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B6A8F3-BE00-4221-BE11-8FA4795D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6B9671C-3B7A-4B72-80AE-C90F9C98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D50A2E-4FB5-4AB4-AEAB-EA94ABC4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896F-5FAA-4D19-83CF-A6CC7030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81145F-213F-43E9-9271-3D0826E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5D4F83-7E86-4910-A9BE-B9D7E469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7E8715-CB3F-42B0-ACC0-5B8346C8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7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7B06F1-CFDF-4160-A33D-189FFF09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65A6D9-4D8D-48A3-B7AF-526E9B17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C7781-52F9-41FC-9409-308C9B71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0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F0BC4-DD60-49C0-9DEA-E9500C1A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866AC-11A4-41D4-A845-4A450781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E65341-01BB-44A9-B202-3C3F5D262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49D926-730E-42E4-9BB1-B482A75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554B17-75B9-4BF1-A3AC-42C06E8B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2C1B40-93C8-4918-B1B7-FB2768CA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70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5EDF6-1EA5-48B3-B2D9-82EB4C0E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9910C3-F409-42F1-80F0-F672204FD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D5E87-3BB3-41E2-98D4-8A22B09A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4556C4-F0EE-4C52-87B8-2A5949A2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CA5727-BC6B-429A-A38C-80BDFD04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A99A24-AAB0-42EE-9791-ED0A3A73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0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3273B9-CB26-4DF9-9952-9882C3F6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CE954D-A093-415B-B299-FDC7FB8C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2F85B0-94EB-42EC-A6A6-458F70491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A915-FA8C-421E-9791-0578056FA0AC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3DD42-5110-4DF3-B9C3-4FE9A609F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1DC30-D93F-49F0-B7B5-3AFD51ACE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6377-260B-45CC-8B21-8D063E95A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9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guardian.com/global-development/2018/jun/05/female-garment-workers-gap-hm-south-as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nkstinks.de/wir-brauchen-eine-revolu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4F13C2-DBAC-4610-9F40-0E3BFBF0C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50"/>
          <a:stretch/>
        </p:blipFill>
        <p:spPr>
          <a:xfrm>
            <a:off x="20" y="-459945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36B1E0-AC9D-4622-9BC4-6E40ADF74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Autofit/>
          </a:bodyPr>
          <a:lstStyle/>
          <a:p>
            <a:r>
              <a:rPr lang="de-DE" sz="5600" b="1" dirty="0">
                <a:solidFill>
                  <a:srgbClr val="FFFFFF"/>
                </a:solidFill>
              </a:rPr>
              <a:t>Geschlechtergerechtigkeit | Feministische Globalisierungs- und Kapitalismuskritik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19443B-716B-44B7-91B4-47BE0CF4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3435"/>
            <a:ext cx="9144000" cy="1098395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Arbeitsgruppe (Brigitte Nestle, Florian Leiner, Hendrik Küster, Milena van de Sand) </a:t>
            </a:r>
          </a:p>
          <a:p>
            <a:r>
              <a:rPr lang="de-DE" sz="1800" dirty="0">
                <a:solidFill>
                  <a:srgbClr val="FFFFFF"/>
                </a:solidFill>
              </a:rPr>
              <a:t>April 2022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23B7D80-CEBD-4CDF-BA47-32E69FDB9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5942386"/>
            <a:ext cx="2010727" cy="70966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3605068-0178-49F2-90AF-25C22E0780DF}"/>
              </a:ext>
            </a:extLst>
          </p:cNvPr>
          <p:cNvSpPr txBox="1"/>
          <p:nvPr/>
        </p:nvSpPr>
        <p:spPr>
          <a:xfrm>
            <a:off x="0" y="6351084"/>
            <a:ext cx="544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dirty="0">
                <a:effectLst/>
              </a:rPr>
              <a:t>Quelle: </a:t>
            </a:r>
            <a:r>
              <a:rPr lang="de-DE" sz="1400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https://www.theguardian.com/global-development/2018/jun/05/female-garment-workers-gap-hm-south-asia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3781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AC78F-3EBC-43C5-B734-9C69035B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Globale Verschränkung der Abhängigkeits- und Herrschaftsverhältnisse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953DB7-A862-42E8-AEB7-84A6BD35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de-DE" dirty="0"/>
              <a:t>Die Globalisierung bringt nicht linear feministische Fortschritte, sondern auch viele Rückschritte -&gt; permanente Auseinandersetzung um gesellschaftliche globale Kräfteverhältnisse</a:t>
            </a:r>
          </a:p>
          <a:p>
            <a:r>
              <a:rPr lang="de-DE" dirty="0"/>
              <a:t>Globale Lieferketten zurückverfolgen: Kleidungsindustrie, Care Chains, Umweltverschmutzung (Folgen unserer imperialen Lebensweise)</a:t>
            </a:r>
          </a:p>
          <a:p>
            <a:r>
              <a:rPr lang="de-DE" dirty="0"/>
              <a:t>Mehrfachdiskriminierung: Globalisierung sorgt für größere Verschränkung der Ebenen</a:t>
            </a:r>
          </a:p>
          <a:p>
            <a:r>
              <a:rPr lang="de-DE" dirty="0"/>
              <a:t>Nicht eine, sondern viele soziale Fragen (Verfügen über Ressourcen, Bewegungsfreiheit, Alltagsdiskriminierung, Gewalt etc.)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BFA8F9-F411-45EF-BD8F-7A7F4500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32861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FE247-90F5-4366-A8F9-BF7DCEBF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Dimensionen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FB8D7-29CD-4007-B2D1-5BDA8D48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058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de-DE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Neue internationale Arbeitsteilung/ Wertschöpfungsketten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de-DE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Transnationale Sorgeketten (Global Care Chains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ea typeface="DejaVu Sans"/>
                <a:cs typeface="DejaVu Sans"/>
              </a:rPr>
              <a:t>Verarmung</a:t>
            </a:r>
            <a:endParaRPr lang="en-US" sz="32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marL="34290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de-DE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Klimakrise und Ökologie: (Kommerzialisierung)</a:t>
            </a:r>
          </a:p>
          <a:p>
            <a:pPr marL="34290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de-DE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Gewalt/Krieg (Kampf um Ressourcen, Absatzmärkte etc.) 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ea typeface="DejaVu Sans"/>
                <a:cs typeface="DejaVu Sans"/>
              </a:rPr>
              <a:t>Repatriarchalisierung</a:t>
            </a:r>
            <a:r>
              <a:rPr lang="en-US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 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5000"/>
              </a:lnSpc>
              <a:spcBef>
                <a:spcPts val="500"/>
              </a:spcBef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de-DE" sz="3200" dirty="0" err="1">
                <a:solidFill>
                  <a:srgbClr val="000000"/>
                </a:solidFill>
                <a:effectLst/>
                <a:ea typeface="DejaVu Sans"/>
                <a:cs typeface="DejaVu Sans"/>
              </a:rPr>
              <a:t>Retraditionalisierung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de-DE" sz="3200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Reproduktive Rechte</a:t>
            </a:r>
            <a:endParaRPr lang="de-DE" sz="3200" dirty="0">
              <a:solidFill>
                <a:srgbClr val="000000"/>
              </a:solidFill>
              <a:effectLst/>
              <a:ea typeface="DejaVu Sans"/>
              <a:cs typeface="Symbol" panose="05050102010706020507" pitchFamily="18" charset="2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6E90B2-B4C8-44E2-AFB9-04314B35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32861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5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196413-F23A-46ED-BA65-1B773149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Handlungperspektiven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890198-3DA7-41F1-9E1F-77C1C496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67" y="2091095"/>
            <a:ext cx="7039731" cy="420624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296AA18-EF23-4328-8816-046253236FC8}"/>
              </a:ext>
            </a:extLst>
          </p:cNvPr>
          <p:cNvSpPr txBox="1"/>
          <p:nvPr/>
        </p:nvSpPr>
        <p:spPr>
          <a:xfrm>
            <a:off x="3521598" y="634120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i="0" dirty="0">
                <a:solidFill>
                  <a:srgbClr val="1B1B1B"/>
                </a:solidFill>
                <a:effectLst/>
              </a:rPr>
              <a:t>Quelle: </a:t>
            </a:r>
            <a:r>
              <a:rPr lang="de-DE" sz="1600" b="0" i="0" u="sng" dirty="0">
                <a:solidFill>
                  <a:srgbClr val="1B1B1B"/>
                </a:solidFill>
                <a:effectLst/>
                <a:hlinkClick r:id="rId3"/>
              </a:rPr>
              <a:t>https://pinkstinks.de/wir-brauchen-eine-revolution/</a:t>
            </a:r>
            <a:endParaRPr lang="de-DE" sz="1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8ED1739-AEB0-4147-A795-BDE69BD8C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5942386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3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49EAC-1955-491D-9204-0D95A1BF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DE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1) Global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66422-0632-43F3-A542-FEAA5629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973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Transnationale Solidarität mit feministischen Bewegungen, z.B. Krankenhausbewegungen in verschiedenen Ländern (vor allem mit den am stärksten betroffenen): Die Krisen zusammendenken -&gt; Globale Vernetzung </a:t>
            </a:r>
            <a:endParaRPr lang="de-DE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Folgen unserer imperialen Lebensweise im Alltag von Betroffenen deutlich machen</a:t>
            </a:r>
            <a:endParaRPr lang="de-DE" sz="3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2FC60C-94E7-44FD-A119-7CF9C797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42386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FEDF8-3F30-4C6A-9C23-C71BE2E3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2) Selbstbestimmung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0341F-2A7C-49CF-877A-BCEF9EB8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372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Bekämpfung von Gewalt gegen Frauen/FLINTAs und die Forderung nach sexuellem Selbstbestimmungsrecht sollten in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ttac einen zentraleren Stellenwert erhalten</a:t>
            </a:r>
          </a:p>
          <a:p>
            <a:pPr>
              <a:lnSpc>
                <a:spcPct val="107000"/>
              </a:lnSpc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Augenmerk auf durch neoliberale Globalisierung verursachte Verarmung, Entwertung und </a:t>
            </a:r>
            <a:r>
              <a:rPr lang="de-DE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Repatriarchalisierung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lenken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124F9B-97FB-4836-9CF5-006018F1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32861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CDEF6-4FD9-445C-8042-889DB686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3) Sorgearbeit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93165E-45A4-408F-83B1-83A16A8A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49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Kommerzialisierung u.a. im Gesundheits- und Pflegesektor rückgängig machen, ausreichende Finanzierung sicherstellen, Arbeitnehmer*innenrechte stärken, Ausbeutung in- und ausländischer Kräfte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beenden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Gerechte Verteilung der Sorgearbeit und der Lohnarbeit ((Alters-)Armut insbesondere von FLINTA*Personen)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Eine Abkehr von der neoliberalen Wirtschaftsordnung ist weltweit nötig. Die Arbeit darf nicht externalisiert werden auf Kosten von ausgebeuteten Migrant*innen und Versorgungsmangel in anderen Ländern (Global Care Chains)  </a:t>
            </a:r>
          </a:p>
          <a:p>
            <a:pPr lvl="0"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Beseitigung von Ungerechtigkeiten nur möglich bei Veränderung grundlegender Strukturen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FF8EF0-CDDB-46C8-8DBD-3D0581D5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32861"/>
            <a:ext cx="2010727" cy="709668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A6B2441-80C0-4ADB-875E-699DD6DE9076}"/>
              </a:ext>
            </a:extLst>
          </p:cNvPr>
          <p:cNvSpPr/>
          <p:nvPr/>
        </p:nvSpPr>
        <p:spPr>
          <a:xfrm>
            <a:off x="266699" y="5391150"/>
            <a:ext cx="82867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07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D3413-0D7C-44B3-B43D-ABB0255A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2225" cy="1325563"/>
          </a:xfrm>
        </p:spPr>
        <p:txBody>
          <a:bodyPr>
            <a:normAutofit/>
          </a:bodyPr>
          <a:lstStyle/>
          <a:p>
            <a:r>
              <a:rPr lang="de-DE" b="1" dirty="0"/>
              <a:t>Die neoliberale Globalisierung (für FLINTA*s) - Allgemeine Thesen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B4EE5-F6E9-4ECE-B5A8-4EA186A2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545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Die Ursache der Benachteiligung/Unterdrückung von FLINTA*s liegt in grundlegenden Strukturen unseres kapitalistisch-patriarchalen Gesellschaftssystems. Der Kampf für die Rechte der FLINTA*s ist untrennbar mit dem Kampf gegen kapitalistische Strukturen verbunden.</a:t>
            </a:r>
          </a:p>
          <a:p>
            <a:r>
              <a:rPr lang="de-DE" dirty="0">
                <a:solidFill>
                  <a:srgbClr val="000000"/>
                </a:solidFill>
                <a:effectLst/>
                <a:ea typeface="DejaVu Sans"/>
                <a:cs typeface="DejaVu Sans"/>
              </a:rPr>
              <a:t>Die Globalisierung führt zur Externalisierung von Problemen. FLINTA*s sind von den negativen Auswirkungen besonders betroffen; gleichzeitig werden ihre Erfahrungen und Handlungsperspektiven im politischen Prozess oft nicht gehört.</a:t>
            </a:r>
          </a:p>
          <a:p>
            <a:endParaRPr lang="de-DE" dirty="0">
              <a:solidFill>
                <a:srgbClr val="000000"/>
              </a:solidFill>
              <a:effectLst/>
              <a:latin typeface="Carlito"/>
              <a:ea typeface="DejaVu Sans"/>
              <a:cs typeface="DejaVu Sans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C9FF2-2D24-4130-8A0F-FD610AC5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932861"/>
            <a:ext cx="2010727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Breitbild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Carlito</vt:lpstr>
      <vt:lpstr>Symbol</vt:lpstr>
      <vt:lpstr>Office</vt:lpstr>
      <vt:lpstr>Geschlechtergerechtigkeit | Feministische Globalisierungs- und Kapitalismuskritik</vt:lpstr>
      <vt:lpstr>Globale Verschränkung der Abhängigkeits- und Herrschaftsverhältnisse</vt:lpstr>
      <vt:lpstr>Dimensionen</vt:lpstr>
      <vt:lpstr>Handlungperspektiven</vt:lpstr>
      <vt:lpstr>1) Global </vt:lpstr>
      <vt:lpstr>2) Selbstbestimmung</vt:lpstr>
      <vt:lpstr>3) Sorgearbeit</vt:lpstr>
      <vt:lpstr>Die neoliberale Globalisierung (für FLINTA*s) - Allgemeine Thesen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Geschlechtergerechtigkeit | Feministische Globalisierungs- und Kapitalismuskritik</dc:title>
  <dc:creator>Florian Leiner</dc:creator>
  <cp:lastModifiedBy>Florian Leiner</cp:lastModifiedBy>
  <cp:revision>3</cp:revision>
  <dcterms:created xsi:type="dcterms:W3CDTF">2022-04-08T12:54:45Z</dcterms:created>
  <dcterms:modified xsi:type="dcterms:W3CDTF">2022-04-08T14:04:58Z</dcterms:modified>
</cp:coreProperties>
</file>